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8" r:id="rId4"/>
    <p:sldId id="262" r:id="rId5"/>
    <p:sldId id="260" r:id="rId6"/>
    <p:sldId id="263" r:id="rId7"/>
    <p:sldId id="257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/>
    <p:restoredTop sz="96654"/>
  </p:normalViewPr>
  <p:slideViewPr>
    <p:cSldViewPr snapToGrid="0">
      <p:cViewPr varScale="1">
        <p:scale>
          <a:sx n="111" d="100"/>
          <a:sy n="111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D263-5553-A17F-9505-D6342CC4F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564E7-346C-3754-017F-1170ACB28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D297B-7A14-80BC-02FE-D5F3A3D3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8F346-2247-C5F4-8DF0-0DB6E233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AF7DE-1A22-8E91-5799-2638DDC9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0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5C1EF-2909-7276-9BB2-3233C141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21970-19E1-4F8A-6F2E-6C5F186A3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330D5-C0FC-BBF7-A818-28894135D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36DCD-9C96-EB42-7469-3C069343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C494C-09A1-8307-8D0F-3729C39E8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0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C0BD0D-BAC0-EB7D-EDB6-D940372E98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AB1AC2-F407-BEB3-3AE5-A3D177187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A179C-943B-1ABD-E443-D42D2E43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E4099-D09F-91E4-6277-BC41F4E8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772AF-3880-56AE-D6AE-CAC55E02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3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DD688-6B86-4979-783C-47C80E34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ADEAE-BEA5-649A-3367-B72F06C7C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8C300-CFE6-9152-E100-073D70A5F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602A9-C293-B255-A50D-592A1B861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B36F5-CD52-B3A4-F4B1-68603B00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7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0CD1B-969E-0A3A-2550-4E8138559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549C7-90CF-3CD7-FE12-30B6F30D8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17314-04CE-5664-6124-6A895961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B0747-A0E1-DF5C-A168-2F698087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A38B9-4A72-CE8C-157B-7E000885B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4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22FD4-9082-3C16-1255-56BDDD2A4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CD850-AE7D-F8FB-B740-9E1A2BD0E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9CA5E-A008-793B-6488-0EC1820E1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4EA8A-AACC-3ACE-C401-016FFD6D3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63B38-BF7E-959B-D788-8CC66EAF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1CD7E-CC0C-53F5-13B8-57A1A363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30767-86CA-3088-D274-4EAB29E29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A59C3-7ADD-39AF-5D70-099C066C5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49DAB-F547-0DD9-463A-272A57D40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6C87D3-EA5F-84A8-1B45-1E75EE7E0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B26129-5DB1-0762-0E83-7FEC15DD2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347BCE-5B3E-91C7-19D7-7B992384C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D2B333-A624-B8F5-43F0-D4428B574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3999D5-21DE-62EC-D234-26D71114F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2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9E259-407F-D696-D3F8-EB84FAE4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B46CD6-9311-8F8B-EC82-404108517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B0BB4A-E28C-BB5A-B1BF-059DE4B0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82D36-620F-4C8F-AB1A-AC72A65AC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1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56EDC9-4775-55E6-5740-1443AEBC7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64F94-9C88-D0B4-97A8-2BB57B21E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80019-22ED-882D-8D9A-FB60F6455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7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8E97D-EB0D-E723-4AE5-5D5B91BB8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F9C74-B104-B4CF-BEFF-1C8A4BC9E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CBF334-07C0-0906-E530-AF72E0791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F49AD-2335-F874-E502-4813CEB37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57393-F924-102C-5D5E-36519276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3E39C-F4EB-0491-C0AD-A0CA5469A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4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410F2-353B-0A0D-78EB-2ABDE68C9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8E8F9A-B95C-97E4-8AD2-C828AFEDF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CB767-3A93-9540-E7C5-772A7B62F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E3943-5197-9065-43BE-1160E5B5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EE9F1-3487-7773-2D77-A33F5CCB9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3D3CF-573C-55F7-32E6-889639761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39D03B-25B4-FD8D-4AC9-34543F08A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3F961-2D15-3962-C160-512878133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C301E-0C16-978A-7DA2-8098D572A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D8F24-C69B-7D4F-8E26-D4EE1DCD423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69B6E-9E25-2175-14B6-EECB857F4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08F3D-940E-470D-E664-7FD33F9C3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8A0C-AE64-2597-4FD0-E0F7D7B0C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776" y="3122221"/>
            <a:ext cx="5029201" cy="16523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PT" sz="3600">
                <a:solidFill>
                  <a:srgbClr val="3E5733"/>
                </a:solidFill>
                <a:latin typeface="Avenir Next Condensed" panose="020B0506020202020204" pitchFamily="34" charset="0"/>
                <a:cs typeface="Cordia New" panose="020B0304020202020204" pitchFamily="34" charset="-34"/>
              </a:rPr>
              <a:t>pela </a:t>
            </a:r>
            <a:br>
              <a:rPr lang="pt-PT" sz="6600">
                <a:solidFill>
                  <a:srgbClr val="3E5733"/>
                </a:solidFill>
                <a:latin typeface="Avenir Next Condensed" panose="020B0506020202020204" pitchFamily="34" charset="0"/>
                <a:cs typeface="Cordia New" panose="020B0304020202020204" pitchFamily="34" charset="-34"/>
              </a:rPr>
            </a:br>
            <a:r>
              <a:rPr lang="pt-PT" sz="6600">
                <a:solidFill>
                  <a:srgbClr val="3E5733"/>
                </a:solidFill>
                <a:latin typeface="Avenir Next Condensed" panose="020B0506020202020204" pitchFamily="34" charset="0"/>
                <a:cs typeface="Cordia New" panose="020B0304020202020204" pitchFamily="34" charset="-34"/>
              </a:rPr>
              <a:t>ORAÇÃO</a:t>
            </a:r>
            <a:endParaRPr lang="pt-PT" sz="7200">
              <a:solidFill>
                <a:srgbClr val="3E5733"/>
              </a:solidFill>
              <a:latin typeface="Avenir Next Condensed" panose="020B050602020202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09A96-5555-85E3-E1C7-068542A80485}"/>
              </a:ext>
            </a:extLst>
          </p:cNvPr>
          <p:cNvSpPr txBox="1"/>
          <p:nvPr/>
        </p:nvSpPr>
        <p:spPr>
          <a:xfrm>
            <a:off x="2923394" y="5138262"/>
            <a:ext cx="3999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>
                <a:solidFill>
                  <a:schemeClr val="tx1">
                    <a:lumMod val="50000"/>
                    <a:lumOff val="50000"/>
                  </a:schemeClr>
                </a:solidFill>
              </a:rPr>
              <a:t>DIA INTERNACIONAL DE ORAÇÃO</a:t>
            </a:r>
          </a:p>
          <a:p>
            <a:pPr algn="ctr"/>
            <a:r>
              <a:rPr lang="pt-PT" sz="1100">
                <a:solidFill>
                  <a:schemeClr val="tx1">
                    <a:lumMod val="50000"/>
                    <a:lumOff val="50000"/>
                  </a:schemeClr>
                </a:solidFill>
              </a:rPr>
              <a:t>MINISTÉRIO DA MULHER DA CG</a:t>
            </a:r>
          </a:p>
        </p:txBody>
      </p:sp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C8F60622-9C8D-B22D-8115-CFE12F1D3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8642" y="4774607"/>
            <a:ext cx="609177" cy="4348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51CA79-8882-7F59-09F8-E9E9794C9352}"/>
              </a:ext>
            </a:extLst>
          </p:cNvPr>
          <p:cNvSpPr txBox="1"/>
          <p:nvPr/>
        </p:nvSpPr>
        <p:spPr>
          <a:xfrm>
            <a:off x="2794958" y="2145259"/>
            <a:ext cx="489980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5000">
                <a:solidFill>
                  <a:srgbClr val="3E5733"/>
                </a:solidFill>
                <a:latin typeface="Modern Love" pitchFamily="82" charset="0"/>
                <a:cs typeface="Cordia New" panose="020B0304020202020204" pitchFamily="34" charset="-34"/>
              </a:rPr>
              <a:t>Transformadas</a:t>
            </a:r>
            <a:endParaRPr lang="pt-PT" sz="5000">
              <a:solidFill>
                <a:srgbClr val="3E57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89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62B-1BAC-B905-0AEF-0B8065C1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800">
                <a:solidFill>
                  <a:srgbClr val="3E5733"/>
                </a:solidFill>
                <a:latin typeface="Avenir Next Condensed" panose="020B0506020202020204" pitchFamily="34" charset="0"/>
              </a:rPr>
              <a:t>A Oração Transforma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D8741-9E6B-E58D-99CF-B9E34937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2469"/>
            <a:ext cx="9294341" cy="3511136"/>
          </a:xfrm>
        </p:spPr>
        <p:txBody>
          <a:bodyPr anchor="ctr">
            <a:normAutofit/>
          </a:bodyPr>
          <a:lstStyle/>
          <a:p>
            <a:pPr marL="20955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“Rogo-vos, pois, irmãos, pela compaixão de Deus, que apresenteis os vossos corpos em sacrifício vivo, santo e agradável a Deus, que é o vosso culto racional. E não vos conformeis com este mundo, mas transformai-vos pela renovação do vosso entendimento, para que experimenteis qual seja a boa, agradável e perfeita vontade de Deus.” </a:t>
            </a:r>
            <a:r>
              <a:rPr lang="pt-PT"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(Romanos 12:1-2, ARC)</a:t>
            </a:r>
            <a:endParaRPr lang="pt-PT" sz="48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0086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62B-1BAC-B905-0AEF-0B8065C1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800">
                <a:solidFill>
                  <a:srgbClr val="3E5733"/>
                </a:solidFill>
                <a:latin typeface="Avenir Next Condensed" panose="020B0506020202020204" pitchFamily="34" charset="0"/>
              </a:rPr>
              <a:t>A Oração Transforma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D8741-9E6B-E58D-99CF-B9E34937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5330"/>
            <a:ext cx="9294341" cy="3511136"/>
          </a:xfrm>
        </p:spPr>
        <p:txBody>
          <a:bodyPr anchor="ctr">
            <a:normAutofit/>
          </a:bodyPr>
          <a:lstStyle/>
          <a:p>
            <a:pPr marL="20955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“</a:t>
            </a: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</a:t>
            </a: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oração feita por um justo pode muito nos seus efeitos.” </a:t>
            </a:r>
            <a:r>
              <a:rPr lang="pt-PT"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(Tiago 5:16, ARC)</a:t>
            </a:r>
            <a:endParaRPr lang="pt-PT" sz="80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4007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ECE72-62C0-4E1B-3771-9FE07FE7C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39" y="1868556"/>
            <a:ext cx="9232557" cy="275313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Quando passamos momentos de angústia, não nos importamos com a nossa aparência, ou com o que as outras pessoas podem dizer. Estamos junto ao trono de Deus e a conversa entre cada uma de nós e o nosso Pai é pessoal. </a:t>
            </a:r>
            <a:endParaRPr lang="pt-PT" sz="60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899EB8-FCBB-C24F-9DCC-1391CF06E67E}"/>
              </a:ext>
            </a:extLst>
          </p:cNvPr>
          <p:cNvSpPr txBox="1"/>
          <p:nvPr/>
        </p:nvSpPr>
        <p:spPr>
          <a:xfrm>
            <a:off x="3122762" y="4854473"/>
            <a:ext cx="71965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b="1">
                <a:solidFill>
                  <a:srgbClr val="3E5733"/>
                </a:solidFill>
                <a:effectLst/>
                <a:latin typeface="Avenir Next Condensed" panose="020B0506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 oração muda as situações e as pessoas. </a:t>
            </a:r>
            <a:endParaRPr lang="pt-PT" sz="3200" b="1">
              <a:solidFill>
                <a:srgbClr val="3E5733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CB8340-EACE-35B1-C6DD-9CB703D78BAA}"/>
              </a:ext>
            </a:extLst>
          </p:cNvPr>
          <p:cNvSpPr txBox="1">
            <a:spLocks/>
          </p:cNvSpPr>
          <p:nvPr/>
        </p:nvSpPr>
        <p:spPr>
          <a:xfrm>
            <a:off x="-19878" y="0"/>
            <a:ext cx="10457840" cy="1868557"/>
          </a:xfrm>
          <a:prstGeom prst="rect">
            <a:avLst/>
          </a:prstGeom>
          <a:solidFill>
            <a:schemeClr val="bg1">
              <a:alpha val="4825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800">
                <a:solidFill>
                  <a:srgbClr val="3E5733"/>
                </a:solidFill>
                <a:latin typeface="Avenir Next Condensed" panose="020B0506020202020204" pitchFamily="34" charset="0"/>
              </a:rPr>
              <a:t>  Transformadas pela Oração em Momentos Difíceis</a:t>
            </a:r>
          </a:p>
        </p:txBody>
      </p:sp>
    </p:spTree>
    <p:extLst>
      <p:ext uri="{BB962C8B-B14F-4D97-AF65-F5344CB8AC3E}">
        <p14:creationId xmlns:p14="http://schemas.microsoft.com/office/powerpoint/2010/main" val="587902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ECE72-62C0-4E1B-3771-9FE07FE7C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062"/>
            <a:ext cx="9232557" cy="3189137"/>
          </a:xfrm>
        </p:spPr>
        <p:txBody>
          <a:bodyPr anchor="ctr">
            <a:norm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Quando oramos, cremos que Deus responderá? E quando Deus responde, acreditamos que Ele respondeu ou tentamos encontrar uma resposta mais concreta e lógica, nunca crendo verdadeiramente que Deus fez algo por nós?</a:t>
            </a:r>
            <a:endParaRPr lang="pt-PT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20AB77-A50E-D4DE-1977-15F4F98F86A3}"/>
              </a:ext>
            </a:extLst>
          </p:cNvPr>
          <p:cNvSpPr txBox="1">
            <a:spLocks/>
          </p:cNvSpPr>
          <p:nvPr/>
        </p:nvSpPr>
        <p:spPr>
          <a:xfrm>
            <a:off x="-19878" y="0"/>
            <a:ext cx="10465904" cy="1868557"/>
          </a:xfrm>
          <a:prstGeom prst="rect">
            <a:avLst/>
          </a:prstGeom>
          <a:solidFill>
            <a:schemeClr val="bg1">
              <a:alpha val="4825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400">
                <a:solidFill>
                  <a:srgbClr val="3E5733"/>
                </a:solidFill>
                <a:latin typeface="Avenir Next Condensed" panose="020B0506020202020204" pitchFamily="34" charset="0"/>
              </a:rPr>
              <a:t> </a:t>
            </a:r>
            <a:r>
              <a:rPr lang="pt-PT" sz="3800">
                <a:solidFill>
                  <a:srgbClr val="3E5733"/>
                </a:solidFill>
                <a:latin typeface="Avenir Next Condensed" panose="020B0506020202020204" pitchFamily="34" charset="0"/>
              </a:rPr>
              <a:t>Transformadas pela Oração em Momentos Difíceis</a:t>
            </a:r>
          </a:p>
        </p:txBody>
      </p:sp>
    </p:spTree>
    <p:extLst>
      <p:ext uri="{BB962C8B-B14F-4D97-AF65-F5344CB8AC3E}">
        <p14:creationId xmlns:p14="http://schemas.microsoft.com/office/powerpoint/2010/main" val="3856170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0FEA-4991-9976-09D8-F69C077F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80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Vinde ao Pai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3141E8-E17D-C25F-B2EF-BE8198B4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835564"/>
            <a:ext cx="9011478" cy="4495662"/>
          </a:xfrm>
          <a:noFill/>
        </p:spPr>
        <p:txBody>
          <a:bodyPr anchor="ctr">
            <a:normAutofit/>
          </a:bodyPr>
          <a:lstStyle/>
          <a:p>
            <a:pPr marR="0" indent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PT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“Não há tempo nem lugar impróprios para erguer a Deus uma prece. Nada há que nos possa impedir de alçar o coração no espírito de oração sincera. Entre as turbas de transeuntes na rua, em meio de uma transação comercial, podemos elevar a Deus um pedido, rogando a direção divina, como fez Neemias quando apresentou seu pedido perante o rei Artaxerxes...” </a:t>
            </a:r>
            <a:endParaRPr lang="pt-PT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0592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0FEA-4991-9976-09D8-F69C077F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80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Vinde ao Pai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3141E8-E17D-C25F-B2EF-BE8198B4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052" y="1805747"/>
            <a:ext cx="9146059" cy="4351338"/>
          </a:xfrm>
          <a:noFill/>
        </p:spPr>
        <p:txBody>
          <a:bodyPr anchor="ctr">
            <a:normAutofit/>
          </a:bodyPr>
          <a:lstStyle/>
          <a:p>
            <a:pPr marR="0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PT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“Onde quer que nos encontremos podemos entreter comunhão íntima com Deus. Devemos ter constantemente aberta a porta do coração, erguendo sempre a Jesus o convite para vir habitar nossa alma...”</a:t>
            </a:r>
            <a:endParaRPr lang="pt-PT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5335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0FEA-4991-9976-09D8-F69C077F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80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Vinde ao Pai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3141E8-E17D-C25F-B2EF-BE8198B4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17" y="1825624"/>
            <a:ext cx="9146059" cy="4754079"/>
          </a:xfrm>
          <a:noFill/>
        </p:spPr>
        <p:txBody>
          <a:bodyPr anchor="ctr">
            <a:normAutofit/>
          </a:bodyPr>
          <a:lstStyle/>
          <a:p>
            <a:pPr marR="0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“Ainda que nos achemos numa atmosfera maculada e corrupta, não lhe somos forçados a respirar os miasmas </a:t>
            </a:r>
            <a:r>
              <a:rPr lang="pt-PT" i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[ar impuro]</a:t>
            </a:r>
            <a:r>
              <a:rPr lang="pt-PT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mas podemos viver no puro ambiente do Céu. Podemos cerrar todas as portas a imaginações impuras e  pensamentos profanos, erguendo nossa alma à presença de Deus por meio de sincera oração. Aquele cujo coração se acha aberto para receber o auxílio e a bênção de Deus, há de viver numa atmosfera mais santa que a da Terra, tendo constante comunhão com o Céu.” </a:t>
            </a:r>
            <a:r>
              <a:rPr lang="pt-PT" sz="2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(Ellen G. White, </a:t>
            </a:r>
            <a:r>
              <a:rPr lang="pt-PT" sz="2000" i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Caminho a Cristo,</a:t>
            </a:r>
            <a:r>
              <a:rPr lang="pt-PT" sz="2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p. 99)</a:t>
            </a:r>
            <a:endParaRPr lang="pt-PT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8529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B09A96-5555-85E3-E1C7-068542A80485}"/>
              </a:ext>
            </a:extLst>
          </p:cNvPr>
          <p:cNvSpPr txBox="1"/>
          <p:nvPr/>
        </p:nvSpPr>
        <p:spPr>
          <a:xfrm>
            <a:off x="3002907" y="3429000"/>
            <a:ext cx="39996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PT" sz="1600">
                <a:solidFill>
                  <a:schemeClr val="tx1">
                    <a:lumMod val="50000"/>
                    <a:lumOff val="50000"/>
                  </a:schemeClr>
                </a:solidFill>
              </a:rPr>
              <a:t>DIA INTERNACIONAL DE ORAÇÃO 2023</a:t>
            </a:r>
          </a:p>
          <a:p>
            <a:pPr algn="ctr">
              <a:lnSpc>
                <a:spcPts val="1800"/>
              </a:lnSpc>
            </a:pPr>
            <a:r>
              <a:rPr lang="pt-PT" sz="1600">
                <a:solidFill>
                  <a:schemeClr val="tx1">
                    <a:lumMod val="50000"/>
                    <a:lumOff val="50000"/>
                  </a:schemeClr>
                </a:solidFill>
              </a:rPr>
              <a:t>MINISTÉRIO DA MULHER DA GC</a:t>
            </a:r>
          </a:p>
        </p:txBody>
      </p:sp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C8F60622-9C8D-B22D-8115-CFE12F1D3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0558" y="2712002"/>
            <a:ext cx="1004371" cy="71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78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ECE72-62C0-4E1B-3771-9FE07FE7C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61" y="646044"/>
            <a:ext cx="9232557" cy="446267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PT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“Rogo-vos, pois, irmãos, pela compaixão de Deus, que apresenteis os vossos corpos em sacrifício vivo, santo e agradável a Deus, que é o vosso culto racional. E não vos conformeis com este mundo, mas transformai-vos pela renovação do vosso entendimento, para que experimenteis qual seja a boa, agradável e perfeita vontade de Deus.” </a:t>
            </a:r>
            <a:r>
              <a:rPr lang="pt-PT" sz="24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(Romanos 12:1, 2, ARC)</a:t>
            </a:r>
            <a:endParaRPr lang="pt-PT" sz="36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574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0FEA-4991-9976-09D8-F69C077F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800">
                <a:solidFill>
                  <a:srgbClr val="3E5733"/>
                </a:solidFill>
                <a:latin typeface="Avenir Next Condensed" panose="020B0506020202020204" pitchFamily="34" charset="0"/>
              </a:rPr>
              <a:t>Altura para Orar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3141E8-E17D-C25F-B2EF-BE8198B4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46059" cy="4351338"/>
          </a:xfrm>
          <a:noFill/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PT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“Não há tempo nem lugar impróprios para erguer a Deus uma prece.” </a:t>
            </a:r>
          </a:p>
          <a:p>
            <a:pPr marL="0" indent="0">
              <a:buNone/>
            </a:pPr>
            <a:r>
              <a:rPr lang="pt-PT" sz="24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(Ellen G. White, </a:t>
            </a:r>
            <a:r>
              <a:rPr lang="pt-PT" sz="2400" i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Caminho a Cristo,</a:t>
            </a:r>
            <a:r>
              <a:rPr lang="pt-PT" sz="24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p. 99)</a:t>
            </a:r>
            <a:endParaRPr lang="pt-PT" sz="36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949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0FEA-4991-9976-09D8-F69C077F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800">
                <a:solidFill>
                  <a:srgbClr val="3E5733"/>
                </a:solidFill>
                <a:latin typeface="Avenir Next Condensed" panose="020B0506020202020204" pitchFamily="34" charset="0"/>
              </a:rPr>
              <a:t>Altura para Orar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3141E8-E17D-C25F-B2EF-BE8198B4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46059" cy="4351338"/>
          </a:xfrm>
          <a:noFill/>
        </p:spPr>
        <p:txBody>
          <a:bodyPr anchor="ctr">
            <a:normAutofit/>
          </a:bodyPr>
          <a:lstStyle/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“Cheguemo-nos, pois, com confiança, ao trono da graça, para que possamos alcançar misericórdia e achar graça, a fim de sermos ajudados em tempo oportuno.” </a:t>
            </a:r>
            <a:r>
              <a:rPr lang="pt-PT" sz="24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(Hebreus 4:16, ARC)</a:t>
            </a:r>
            <a:endParaRPr lang="pt-PT" sz="36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033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EF4A18C-0513-9DA4-803F-E9F515535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48" y="1825625"/>
            <a:ext cx="9568069" cy="4351338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pt-PT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lvl="1" indent="0">
              <a:buNone/>
            </a:pPr>
            <a:r>
              <a:rPr lang="pt-PT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“Mas, todos nós, com cara descoberta, refletindo, como um espelho, a glória do Senhor, somos transformados de glória em glória, na mesma imagem, como pelo Espírito do Senhor.” </a:t>
            </a:r>
            <a:r>
              <a:rPr lang="pt-PT" sz="24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 Coríntios 3:18, ARC)</a:t>
            </a:r>
            <a:endParaRPr lang="pt-PT" sz="40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E481A66-7EF4-8BF6-FB2F-E0A710F76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465904" cy="1868557"/>
          </a:xfrm>
          <a:solidFill>
            <a:schemeClr val="bg1">
              <a:alpha val="48250"/>
            </a:schemeClr>
          </a:solidFill>
        </p:spPr>
        <p:txBody>
          <a:bodyPr/>
          <a:lstStyle/>
          <a:p>
            <a:r>
              <a:rPr lang="pt-PT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 	</a:t>
            </a:r>
            <a:r>
              <a:rPr lang="pt-PT" sz="4800">
                <a:solidFill>
                  <a:srgbClr val="3E5733"/>
                </a:solidFill>
                <a:latin typeface="Avenir Next Condensed" panose="020B0506020202020204" pitchFamily="34" charset="0"/>
              </a:rPr>
              <a:t>O Poder da Oração</a:t>
            </a:r>
            <a:endParaRPr lang="pt-PT">
              <a:solidFill>
                <a:srgbClr val="3E5733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6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62B-1BAC-B905-0AEF-0B8065C1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800">
                <a:solidFill>
                  <a:srgbClr val="3E5733"/>
                </a:solidFill>
                <a:latin typeface="Avenir Next Condensed" panose="020B0506020202020204" pitchFamily="34" charset="0"/>
              </a:rPr>
              <a:t>A Oração Transforma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D8741-9E6B-E58D-99CF-B9E34937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70773" cy="435133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“Se confessarmos os nossos pecados, ele é fiel e justo para nos perdoar os pecados, e nos purificar de toda a injustiça.” </a:t>
            </a:r>
            <a:r>
              <a:rPr lang="pt-PT"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(1 João 1:9, ARC)</a:t>
            </a:r>
            <a:endParaRPr lang="pt-PT" sz="480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03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62B-1BAC-B905-0AEF-0B8065C1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800">
                <a:solidFill>
                  <a:srgbClr val="3E5733"/>
                </a:solidFill>
                <a:latin typeface="Avenir Next Condensed" panose="020B0506020202020204" pitchFamily="34" charset="0"/>
              </a:rPr>
              <a:t>A Oração Transforma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D8741-9E6B-E58D-99CF-B9E34937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86798"/>
            <a:ext cx="9294341" cy="3906077"/>
          </a:xfrm>
        </p:spPr>
        <p:txBody>
          <a:bodyPr anchor="ctr">
            <a:normAutofit/>
          </a:bodyPr>
          <a:lstStyle/>
          <a:p>
            <a:pPr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“De sorte que haja em vós o mesmo sentimento que houve também em Cristo Jesus, que, sendo em forma de Deus, não teve por usurpação ser igual a Deus, mas aniquilou-se a si mesmo, tomando a forma de servo, fazendo-se semelhante aos homens; e, achado na forma de homem, humilhou-se a si mesmo, sendo obediente até à morte, e morte de cruz.” </a:t>
            </a:r>
            <a:r>
              <a:rPr lang="pt-PT" sz="24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(Filipenses 2:5-8, ARC)</a:t>
            </a:r>
            <a:endParaRPr lang="pt-PT" sz="19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2986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62B-1BAC-B905-0AEF-0B8065C1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800">
                <a:solidFill>
                  <a:srgbClr val="3E5733"/>
                </a:solidFill>
                <a:latin typeface="Avenir Next Condensed" panose="020B0506020202020204" pitchFamily="34" charset="0"/>
              </a:rPr>
              <a:t>A Oração Transforma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D8741-9E6B-E58D-99CF-B9E34937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6" y="2226365"/>
            <a:ext cx="9294341" cy="3511136"/>
          </a:xfrm>
        </p:spPr>
        <p:txBody>
          <a:bodyPr anchor="ctr">
            <a:normAutofit/>
          </a:bodyPr>
          <a:lstStyle/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“E esta é a confiança que temos nele, que, se pedirmos alguma coisa segundo a sua vontade, ele nos ouve.” </a:t>
            </a:r>
            <a:r>
              <a:rPr lang="pt-PT" sz="24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 João 5:14, </a:t>
            </a:r>
            <a:r>
              <a:rPr lang="pt-PT" sz="240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ARC</a:t>
            </a:r>
            <a:r>
              <a:rPr lang="pt-PT" sz="24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pt-PT" sz="18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0617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62B-1BAC-B905-0AEF-0B8065C1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800">
                <a:solidFill>
                  <a:srgbClr val="3E5733"/>
                </a:solidFill>
                <a:latin typeface="Avenir Next Condensed" panose="020B0506020202020204" pitchFamily="34" charset="0"/>
              </a:rPr>
              <a:t>A Oração Transforma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D8741-9E6B-E58D-99CF-B9E34937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687" y="2246243"/>
            <a:ext cx="9294341" cy="3511136"/>
          </a:xfrm>
        </p:spPr>
        <p:txBody>
          <a:bodyPr anchor="ctr">
            <a:normAutofit/>
          </a:bodyPr>
          <a:lstStyle/>
          <a:p>
            <a:pPr marL="20955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Não é o que posso fazer e sim o que Deus pode fazer em mim e através de mim para ajudar e abençoar os outros. </a:t>
            </a:r>
            <a:r>
              <a:rPr lang="pt-PT" sz="24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(Atos 8)</a:t>
            </a:r>
            <a:endParaRPr lang="pt-PT" sz="36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5521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825</Words>
  <Application>Microsoft Office PowerPoint</Application>
  <PresentationFormat>Widescreen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Avenir Next</vt:lpstr>
      <vt:lpstr>Avenir Next Condensed</vt:lpstr>
      <vt:lpstr>Avenir Next Regular</vt:lpstr>
      <vt:lpstr>Calibri</vt:lpstr>
      <vt:lpstr>Calibri Light</vt:lpstr>
      <vt:lpstr>Modern Love</vt:lpstr>
      <vt:lpstr>Office Theme</vt:lpstr>
      <vt:lpstr>pela  ORAÇÃO</vt:lpstr>
      <vt:lpstr>PowerPoint Presentation</vt:lpstr>
      <vt:lpstr>Altura para Orar</vt:lpstr>
      <vt:lpstr>Altura para Orar</vt:lpstr>
      <vt:lpstr>  O Poder da Oração</vt:lpstr>
      <vt:lpstr>A Oração Transforma</vt:lpstr>
      <vt:lpstr>A Oração Transforma</vt:lpstr>
      <vt:lpstr>A Oração Transforma</vt:lpstr>
      <vt:lpstr>A Oração Transforma</vt:lpstr>
      <vt:lpstr>A Oração Transforma</vt:lpstr>
      <vt:lpstr>A Oração Transforma</vt:lpstr>
      <vt:lpstr>PowerPoint Presentation</vt:lpstr>
      <vt:lpstr>PowerPoint Presentation</vt:lpstr>
      <vt:lpstr>Vinde ao Pai</vt:lpstr>
      <vt:lpstr>Vinde ao Pai</vt:lpstr>
      <vt:lpstr>Vinde ao Pai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  PRAYER</dc:title>
  <dc:creator>Itin, Nilde</dc:creator>
  <cp:lastModifiedBy>Leila Neves</cp:lastModifiedBy>
  <cp:revision>8</cp:revision>
  <dcterms:created xsi:type="dcterms:W3CDTF">2022-11-16T15:19:06Z</dcterms:created>
  <dcterms:modified xsi:type="dcterms:W3CDTF">2022-12-12T14:10:16Z</dcterms:modified>
</cp:coreProperties>
</file>